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76" r:id="rId5"/>
    <p:sldId id="275" r:id="rId6"/>
    <p:sldId id="274" r:id="rId7"/>
    <p:sldId id="269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14"/>
    <p:restoredTop sz="93041"/>
  </p:normalViewPr>
  <p:slideViewPr>
    <p:cSldViewPr snapToGrid="0" snapToObjects="1">
      <p:cViewPr varScale="1">
        <p:scale>
          <a:sx n="111" d="100"/>
          <a:sy n="111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Montgomery" userId="9a987324697dbfac" providerId="LiveId" clId="{12FC078E-D7C9-4085-9821-43CB6BFFFDE1}"/>
    <pc:docChg chg="undo custSel addSld modSld">
      <pc:chgData name="Thomas Montgomery" userId="9a987324697dbfac" providerId="LiveId" clId="{12FC078E-D7C9-4085-9821-43CB6BFFFDE1}" dt="2021-10-11T14:15:17.228" v="71" actId="1076"/>
      <pc:docMkLst>
        <pc:docMk/>
      </pc:docMkLst>
      <pc:sldChg chg="modSp mod">
        <pc:chgData name="Thomas Montgomery" userId="9a987324697dbfac" providerId="LiveId" clId="{12FC078E-D7C9-4085-9821-43CB6BFFFDE1}" dt="2021-10-11T14:15:17.228" v="71" actId="1076"/>
        <pc:sldMkLst>
          <pc:docMk/>
          <pc:sldMk cId="6218901" sldId="256"/>
        </pc:sldMkLst>
        <pc:spChg chg="mod">
          <ac:chgData name="Thomas Montgomery" userId="9a987324697dbfac" providerId="LiveId" clId="{12FC078E-D7C9-4085-9821-43CB6BFFFDE1}" dt="2021-10-11T14:15:17.228" v="71" actId="1076"/>
          <ac:spMkLst>
            <pc:docMk/>
            <pc:sldMk cId="6218901" sldId="256"/>
            <ac:spMk id="2" creationId="{7C2630CE-D9EE-C548-8C14-073D4985013F}"/>
          </ac:spMkLst>
        </pc:spChg>
        <pc:picChg chg="mod">
          <ac:chgData name="Thomas Montgomery" userId="9a987324697dbfac" providerId="LiveId" clId="{12FC078E-D7C9-4085-9821-43CB6BFFFDE1}" dt="2021-10-11T14:15:13.450" v="70" actId="1076"/>
          <ac:picMkLst>
            <pc:docMk/>
            <pc:sldMk cId="6218901" sldId="256"/>
            <ac:picMk id="4" creationId="{D7242E23-9529-E643-9316-F25DB78144DC}"/>
          </ac:picMkLst>
        </pc:picChg>
      </pc:sldChg>
      <pc:sldChg chg="addSp delSp modSp add mod">
        <pc:chgData name="Thomas Montgomery" userId="9a987324697dbfac" providerId="LiveId" clId="{12FC078E-D7C9-4085-9821-43CB6BFFFDE1}" dt="2021-10-10T15:27:36.570" v="67" actId="20577"/>
        <pc:sldMkLst>
          <pc:docMk/>
          <pc:sldMk cId="1338304190" sldId="277"/>
        </pc:sldMkLst>
        <pc:spChg chg="mod">
          <ac:chgData name="Thomas Montgomery" userId="9a987324697dbfac" providerId="LiveId" clId="{12FC078E-D7C9-4085-9821-43CB6BFFFDE1}" dt="2021-10-10T15:27:36.570" v="67" actId="20577"/>
          <ac:spMkLst>
            <pc:docMk/>
            <pc:sldMk cId="1338304190" sldId="277"/>
            <ac:spMk id="3" creationId="{51518DC7-06A0-4746-81CD-59D93688602D}"/>
          </ac:spMkLst>
        </pc:spChg>
        <pc:graphicFrameChg chg="add del mod modGraphic">
          <ac:chgData name="Thomas Montgomery" userId="9a987324697dbfac" providerId="LiveId" clId="{12FC078E-D7C9-4085-9821-43CB6BFFFDE1}" dt="2021-10-10T15:27:18.387" v="63" actId="478"/>
          <ac:graphicFrameMkLst>
            <pc:docMk/>
            <pc:sldMk cId="1338304190" sldId="277"/>
            <ac:graphicFrameMk id="4" creationId="{02B6D418-107B-4D56-9555-4F10729CCFA2}"/>
          </ac:graphicFrameMkLst>
        </pc:graphicFrameChg>
        <pc:graphicFrameChg chg="add del mod">
          <ac:chgData name="Thomas Montgomery" userId="9a987324697dbfac" providerId="LiveId" clId="{12FC078E-D7C9-4085-9821-43CB6BFFFDE1}" dt="2021-10-10T15:27:05.068" v="59" actId="478"/>
          <ac:graphicFrameMkLst>
            <pc:docMk/>
            <pc:sldMk cId="1338304190" sldId="277"/>
            <ac:graphicFrameMk id="5" creationId="{D74BCC1C-AA96-4632-BC4B-BF77690F1ADE}"/>
          </ac:graphicFrameMkLst>
        </pc:graphicFrameChg>
      </pc:sldChg>
    </pc:docChg>
  </pc:docChgLst>
  <pc:docChgLst>
    <pc:chgData name="Thomas Montgomery" userId="9a987324697dbfac" providerId="LiveId" clId="{CC2F6A1A-8201-4E0E-88B4-09769A1186A6}"/>
    <pc:docChg chg="undo custSel modSld">
      <pc:chgData name="Thomas Montgomery" userId="9a987324697dbfac" providerId="LiveId" clId="{CC2F6A1A-8201-4E0E-88B4-09769A1186A6}" dt="2024-11-16T00:53:44.588" v="133" actId="113"/>
      <pc:docMkLst>
        <pc:docMk/>
      </pc:docMkLst>
      <pc:sldChg chg="modSp mod">
        <pc:chgData name="Thomas Montgomery" userId="9a987324697dbfac" providerId="LiveId" clId="{CC2F6A1A-8201-4E0E-88B4-09769A1186A6}" dt="2024-11-16T00:52:57.591" v="115" actId="20577"/>
        <pc:sldMkLst>
          <pc:docMk/>
          <pc:sldMk cId="190000412" sldId="274"/>
        </pc:sldMkLst>
        <pc:spChg chg="mod">
          <ac:chgData name="Thomas Montgomery" userId="9a987324697dbfac" providerId="LiveId" clId="{CC2F6A1A-8201-4E0E-88B4-09769A1186A6}" dt="2024-11-16T00:52:57.591" v="115" actId="20577"/>
          <ac:spMkLst>
            <pc:docMk/>
            <pc:sldMk cId="190000412" sldId="274"/>
            <ac:spMk id="3" creationId="{6F0865E0-1303-8549-8F5E-F4596BF9DCD5}"/>
          </ac:spMkLst>
        </pc:spChg>
      </pc:sldChg>
      <pc:sldChg chg="modSp mod">
        <pc:chgData name="Thomas Montgomery" userId="9a987324697dbfac" providerId="LiveId" clId="{CC2F6A1A-8201-4E0E-88B4-09769A1186A6}" dt="2024-11-16T00:53:44.588" v="133" actId="113"/>
        <pc:sldMkLst>
          <pc:docMk/>
          <pc:sldMk cId="1338304190" sldId="277"/>
        </pc:sldMkLst>
        <pc:spChg chg="mod">
          <ac:chgData name="Thomas Montgomery" userId="9a987324697dbfac" providerId="LiveId" clId="{CC2F6A1A-8201-4E0E-88B4-09769A1186A6}" dt="2024-11-16T00:53:44.588" v="133" actId="113"/>
          <ac:spMkLst>
            <pc:docMk/>
            <pc:sldMk cId="1338304190" sldId="277"/>
            <ac:spMk id="3" creationId="{51518DC7-06A0-4746-81CD-59D9368860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arth.google.com/we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maps/@39.3489243,-84.5624216,15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ldmapsonline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242E23-9529-E643-9316-F25DB7814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1460560"/>
            <a:ext cx="10388600" cy="2235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630CE-D9EE-C548-8C14-073D49850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3933" y="4532371"/>
            <a:ext cx="8144134" cy="1373070"/>
          </a:xfrm>
        </p:spPr>
        <p:txBody>
          <a:bodyPr/>
          <a:lstStyle/>
          <a:p>
            <a:pPr algn="ctr"/>
            <a:r>
              <a:rPr lang="en-US" dirty="0"/>
              <a:t>Google Maps</a:t>
            </a:r>
            <a:br>
              <a:rPr lang="en-US" dirty="0"/>
            </a:br>
            <a:r>
              <a:rPr lang="en-US" dirty="0"/>
              <a:t>Google Earth</a:t>
            </a:r>
          </a:p>
        </p:txBody>
      </p:sp>
    </p:spTree>
    <p:extLst>
      <p:ext uri="{BB962C8B-B14F-4D97-AF65-F5344CB8AC3E}">
        <p14:creationId xmlns:p14="http://schemas.microsoft.com/office/powerpoint/2010/main" val="621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Google Earth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r>
              <a:rPr lang="en-US" sz="5400" dirty="0"/>
              <a:t>Example:</a:t>
            </a:r>
          </a:p>
          <a:p>
            <a:pPr lvl="1"/>
            <a:r>
              <a:rPr lang="en-US" sz="5000" dirty="0" err="1"/>
              <a:t>Önsbach</a:t>
            </a:r>
            <a:r>
              <a:rPr lang="en-US" sz="5000" dirty="0"/>
              <a:t>, Germany</a:t>
            </a:r>
          </a:p>
          <a:p>
            <a:pPr lvl="2"/>
            <a:r>
              <a:rPr lang="en-US" sz="4800" dirty="0"/>
              <a:t>Weber immigrant at 24</a:t>
            </a:r>
          </a:p>
          <a:p>
            <a:pPr lvl="2"/>
            <a:r>
              <a:rPr lang="en-US" sz="4800" dirty="0"/>
              <a:t>Met his future wife in St. Louis</a:t>
            </a:r>
          </a:p>
          <a:p>
            <a:pPr lvl="1"/>
            <a:r>
              <a:rPr lang="en-US" sz="5000" dirty="0" err="1"/>
              <a:t>Mosbach</a:t>
            </a:r>
            <a:r>
              <a:rPr lang="en-US" sz="5000" dirty="0"/>
              <a:t>, Germany</a:t>
            </a:r>
          </a:p>
          <a:p>
            <a:pPr lvl="2"/>
            <a:r>
              <a:rPr lang="en-US" sz="4800" dirty="0"/>
              <a:t>Ida Kessler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8219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hlinkClick r:id="rId2"/>
              </a:rPr>
              <a:t>Google Earth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r>
              <a:rPr lang="en-US" sz="5400" dirty="0"/>
              <a:t>Finding your Heimat</a:t>
            </a:r>
          </a:p>
          <a:p>
            <a:pPr lvl="1"/>
            <a:r>
              <a:rPr lang="en-US" sz="5000" dirty="0"/>
              <a:t>Location/Name</a:t>
            </a:r>
          </a:p>
          <a:p>
            <a:pPr lvl="1"/>
            <a:r>
              <a:rPr lang="en-US" sz="5000" dirty="0"/>
              <a:t>Google searching</a:t>
            </a:r>
          </a:p>
          <a:p>
            <a:r>
              <a:rPr lang="en-US" sz="5400" dirty="0"/>
              <a:t>“Pinning” your locations</a:t>
            </a:r>
          </a:p>
          <a:p>
            <a:pPr lvl="2"/>
            <a:r>
              <a:rPr lang="en-US" sz="4800" dirty="0"/>
              <a:t>Drag a Pin and Name!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678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hlinkClick r:id="rId2"/>
              </a:rPr>
              <a:t>Google Maps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/>
          </a:bodyPr>
          <a:lstStyle/>
          <a:p>
            <a:r>
              <a:rPr lang="en-US" sz="5400" dirty="0" err="1"/>
              <a:t>google.com</a:t>
            </a:r>
            <a:r>
              <a:rPr lang="en-US" sz="5400" dirty="0"/>
              <a:t>/maps/</a:t>
            </a:r>
          </a:p>
          <a:p>
            <a:r>
              <a:rPr lang="en-US" sz="5400" dirty="0"/>
              <a:t>Distances</a:t>
            </a:r>
          </a:p>
          <a:p>
            <a:pPr lvl="1"/>
            <a:r>
              <a:rPr lang="en-US" sz="4600" dirty="0"/>
              <a:t>Drive, Bike, Walk</a:t>
            </a:r>
          </a:p>
          <a:p>
            <a:r>
              <a:rPr lang="en-US" sz="5000" dirty="0"/>
              <a:t>Street View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5237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Google My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2165422"/>
            <a:ext cx="11901713" cy="4540177"/>
          </a:xfrm>
        </p:spPr>
        <p:txBody>
          <a:bodyPr>
            <a:normAutofit lnSpcReduction="10000"/>
          </a:bodyPr>
          <a:lstStyle/>
          <a:p>
            <a:r>
              <a:rPr lang="en-US" sz="5400" dirty="0"/>
              <a:t>Process</a:t>
            </a:r>
          </a:p>
          <a:p>
            <a:pPr lvl="1"/>
            <a:r>
              <a:rPr lang="en-US" sz="5000" dirty="0"/>
              <a:t>Make your own map--town of origin</a:t>
            </a:r>
          </a:p>
          <a:p>
            <a:pPr lvl="1"/>
            <a:r>
              <a:rPr lang="en-US" sz="5000" dirty="0"/>
              <a:t>Track migration patterns</a:t>
            </a:r>
          </a:p>
          <a:p>
            <a:pPr lvl="1"/>
            <a:r>
              <a:rPr lang="en-US" sz="5000" dirty="0"/>
              <a:t>“cluster communities”</a:t>
            </a:r>
          </a:p>
          <a:p>
            <a:pPr lvl="1"/>
            <a:r>
              <a:rPr lang="en-US" sz="5000" dirty="0"/>
              <a:t>Historical Events</a:t>
            </a:r>
          </a:p>
          <a:p>
            <a:pPr lvl="1"/>
            <a:r>
              <a:rPr lang="en-US" sz="5000" dirty="0"/>
              <a:t>Tour routes/Heritage travel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59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196D-226B-174E-BD9B-A65D150A9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Mapping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865E0-1303-8549-8F5E-F4596BF9D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65422"/>
            <a:ext cx="11525249" cy="4540177"/>
          </a:xfrm>
        </p:spPr>
        <p:txBody>
          <a:bodyPr>
            <a:normAutofit fontScale="32500" lnSpcReduction="20000"/>
          </a:bodyPr>
          <a:lstStyle/>
          <a:p>
            <a:r>
              <a:rPr lang="en-US" sz="5400" dirty="0"/>
              <a:t>Google My Maps </a:t>
            </a:r>
          </a:p>
          <a:p>
            <a:r>
              <a:rPr lang="en-US" sz="5400" dirty="0"/>
              <a:t>How to Virtually Drive the Roads Your Ancestors Traveled</a:t>
            </a:r>
          </a:p>
          <a:p>
            <a:r>
              <a:rPr lang="en-US" sz="5400" dirty="0"/>
              <a:t>Over the Borderline</a:t>
            </a:r>
          </a:p>
          <a:p>
            <a:r>
              <a:rPr lang="en-US" sz="5400" dirty="0"/>
              <a:t>Topographical Maps</a:t>
            </a:r>
          </a:p>
          <a:p>
            <a:r>
              <a:rPr lang="en-US" sz="5400" dirty="0"/>
              <a:t>Google Maps</a:t>
            </a:r>
          </a:p>
          <a:p>
            <a:r>
              <a:rPr lang="en-US" sz="5400" dirty="0"/>
              <a:t>Overlay Maps in Google Earth</a:t>
            </a:r>
          </a:p>
          <a:p>
            <a:r>
              <a:rPr lang="en-US" sz="5400" dirty="0"/>
              <a:t>Quick Guide Online Gazetteers</a:t>
            </a:r>
          </a:p>
          <a:p>
            <a:r>
              <a:rPr lang="en-US" sz="5400" dirty="0"/>
              <a:t>Quick Hits Online Historical Maps</a:t>
            </a:r>
          </a:p>
          <a:p>
            <a:r>
              <a:rPr lang="en-US" sz="5400" dirty="0">
                <a:hlinkClick r:id="rId2"/>
              </a:rPr>
              <a:t>Oldmapsonline.org </a:t>
            </a:r>
            <a:r>
              <a:rPr lang="en-US" sz="5400" dirty="0"/>
              <a:t>- site to review</a:t>
            </a:r>
          </a:p>
          <a:p>
            <a:r>
              <a:rPr lang="en-US" sz="5400" dirty="0"/>
              <a:t>Map Example Baden-</a:t>
            </a:r>
            <a:r>
              <a:rPr lang="en-US" sz="5400" dirty="0" err="1"/>
              <a:t>Putzger</a:t>
            </a:r>
            <a:r>
              <a:rPr lang="en-US" sz="5400" dirty="0"/>
              <a:t> 1905</a:t>
            </a:r>
          </a:p>
          <a:p>
            <a:r>
              <a:rPr lang="en-US" sz="5400" dirty="0"/>
              <a:t>Cheat Sheet German Genealogy</a:t>
            </a:r>
          </a:p>
          <a:p>
            <a:r>
              <a:rPr lang="en-US" sz="5400" dirty="0"/>
              <a:t>Changing Borders</a:t>
            </a:r>
          </a:p>
          <a:p>
            <a:r>
              <a:rPr lang="en-US" sz="5400" i="1" dirty="0"/>
              <a:t>Paper</a:t>
            </a:r>
            <a:r>
              <a:rPr lang="en-US" sz="5400" dirty="0"/>
              <a:t> maps - always carry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00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3100" dirty="0"/>
              <a:t>Happy Mapping!</a:t>
            </a:r>
          </a:p>
        </p:txBody>
      </p:sp>
    </p:spTree>
    <p:extLst>
      <p:ext uri="{BB962C8B-B14F-4D97-AF65-F5344CB8AC3E}">
        <p14:creationId xmlns:p14="http://schemas.microsoft.com/office/powerpoint/2010/main" val="199961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BD743-DC70-D44A-B450-4A4B47A9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8DC7-06A0-4746-81CD-59D936886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n-US" sz="13100" dirty="0"/>
          </a:p>
          <a:p>
            <a:pPr marL="0" indent="0" algn="ctr">
              <a:buNone/>
            </a:pPr>
            <a:r>
              <a:rPr lang="en-US" sz="13100" dirty="0">
                <a:latin typeface="+mj-lt"/>
              </a:rPr>
              <a:t>December 15</a:t>
            </a:r>
          </a:p>
          <a:p>
            <a:pPr marL="0" indent="0" algn="ctr">
              <a:buNone/>
            </a:pPr>
            <a:r>
              <a:rPr lang="en-US" sz="10100" b="1" i="0" dirty="0">
                <a:effectLst/>
                <a:latin typeface="+mj-lt"/>
              </a:rPr>
              <a:t>European Sources:</a:t>
            </a:r>
            <a:r>
              <a:rPr lang="en-US" sz="10100" b="0" i="0" dirty="0">
                <a:effectLst/>
                <a:latin typeface="+mj-lt"/>
              </a:rPr>
              <a:t> </a:t>
            </a:r>
          </a:p>
          <a:p>
            <a:pPr marL="0" indent="0" algn="ctr">
              <a:buNone/>
            </a:pPr>
            <a:r>
              <a:rPr lang="en-US" sz="10100" b="0" i="0" dirty="0">
                <a:effectLst/>
                <a:latin typeface="+mj-lt"/>
              </a:rPr>
              <a:t>Matricula Online / </a:t>
            </a:r>
            <a:r>
              <a:rPr lang="en-US" sz="10100" b="0" i="0" dirty="0" err="1">
                <a:effectLst/>
                <a:latin typeface="+mj-lt"/>
              </a:rPr>
              <a:t>Archion</a:t>
            </a:r>
            <a:r>
              <a:rPr lang="en-US" sz="10100" b="0" i="0" dirty="0">
                <a:effectLst/>
                <a:latin typeface="+mj-lt"/>
              </a:rPr>
              <a:t> / </a:t>
            </a:r>
            <a:r>
              <a:rPr lang="en-US" sz="10100" b="0" i="0" dirty="0" err="1">
                <a:effectLst/>
                <a:latin typeface="+mj-lt"/>
              </a:rPr>
              <a:t>Geneanet</a:t>
            </a:r>
            <a:r>
              <a:rPr lang="en-US" sz="10100" b="0" i="0" dirty="0">
                <a:effectLst/>
                <a:latin typeface="+mj-lt"/>
              </a:rPr>
              <a:t> </a:t>
            </a:r>
          </a:p>
          <a:p>
            <a:pPr marL="0" indent="0" algn="ctr">
              <a:buNone/>
            </a:pPr>
            <a:r>
              <a:rPr lang="en-US" sz="10100" b="0" i="0" dirty="0">
                <a:effectLst/>
                <a:latin typeface="+mj-lt"/>
              </a:rPr>
              <a:t>with David </a:t>
            </a:r>
            <a:r>
              <a:rPr lang="en-US" sz="10100" b="0" i="0" dirty="0" err="1">
                <a:effectLst/>
                <a:latin typeface="+mj-lt"/>
              </a:rPr>
              <a:t>Lahrman</a:t>
            </a:r>
            <a:endParaRPr lang="en-US" sz="16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830419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1623</TotalTime>
  <Words>170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Google Maps Google Earth</vt:lpstr>
      <vt:lpstr>Google Earth</vt:lpstr>
      <vt:lpstr>Google Earth</vt:lpstr>
      <vt:lpstr>Google Maps</vt:lpstr>
      <vt:lpstr>Google My Maps</vt:lpstr>
      <vt:lpstr>Mapping Resources</vt:lpstr>
      <vt:lpstr>Research </vt:lpstr>
      <vt:lpstr>Research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Records</dc:title>
  <dc:creator>Thomas Montgomery</dc:creator>
  <cp:lastModifiedBy>Thomas Montgomery</cp:lastModifiedBy>
  <cp:revision>45</cp:revision>
  <dcterms:created xsi:type="dcterms:W3CDTF">2018-01-21T16:38:42Z</dcterms:created>
  <dcterms:modified xsi:type="dcterms:W3CDTF">2024-11-16T01:22:46Z</dcterms:modified>
</cp:coreProperties>
</file>